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6" r:id="rId2"/>
    <p:sldId id="291" r:id="rId3"/>
    <p:sldId id="262" r:id="rId4"/>
    <p:sldId id="261" r:id="rId5"/>
    <p:sldId id="259" r:id="rId6"/>
    <p:sldId id="263" r:id="rId7"/>
    <p:sldId id="266" r:id="rId8"/>
    <p:sldId id="267" r:id="rId9"/>
    <p:sldId id="268" r:id="rId10"/>
    <p:sldId id="269" r:id="rId11"/>
    <p:sldId id="270" r:id="rId12"/>
    <p:sldId id="271" r:id="rId13"/>
    <p:sldId id="257" r:id="rId14"/>
    <p:sldId id="258" r:id="rId15"/>
    <p:sldId id="273" r:id="rId16"/>
    <p:sldId id="272" r:id="rId17"/>
    <p:sldId id="275" r:id="rId18"/>
    <p:sldId id="276" r:id="rId19"/>
    <p:sldId id="289" r:id="rId20"/>
    <p:sldId id="290" r:id="rId21"/>
    <p:sldId id="277" r:id="rId22"/>
    <p:sldId id="278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93" r:id="rId31"/>
    <p:sldId id="292" r:id="rId32"/>
    <p:sldId id="288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516" y="-10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1901C9C2-B37C-4C0C-9383-2E50CF678522}" type="datetimeFigureOut">
              <a:rPr lang="en-IN" smtClean="0"/>
              <a:t>29-08-2023</a:t>
            </a:fld>
            <a:endParaRPr lang="en-IN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0F1265E1-D92F-4338-94F7-A534A50D1EA4}" type="slidenum">
              <a:rPr lang="en-IN" smtClean="0"/>
              <a:t>‹#›</a:t>
            </a:fld>
            <a:endParaRPr lang="en-I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529" y="235902"/>
            <a:ext cx="8487062" cy="5353339"/>
          </a:xfrm>
        </p:spPr>
        <p:txBody>
          <a:bodyPr>
            <a:normAutofit fontScale="90000"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6000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/>
            </a:r>
            <a:br>
              <a:rPr lang="en-US" sz="6000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</a:br>
            <a:r>
              <a:rPr lang="en-US" sz="6000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/>
            </a:r>
            <a:br>
              <a:rPr lang="en-US" sz="6000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</a:b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											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0" dirty="0" smtClean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PG-DAC</a:t>
            </a:r>
            <a:br>
              <a:rPr lang="en-US" sz="2400" b="0" dirty="0" smtClean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0" dirty="0" smtClean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MAR-2023</a:t>
            </a:r>
            <a:r>
              <a:rPr lang="en-US" sz="60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60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6000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/>
            </a:r>
            <a:br>
              <a:rPr lang="en-US" sz="6000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</a:br>
            <a:r>
              <a:rPr lang="en-US" sz="60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60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6000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/>
            </a:r>
            <a:br>
              <a:rPr lang="en-US" sz="6000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</a:br>
            <a:endParaRPr lang="en-IN" sz="6000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FAB25B-08F6-4676-853F-0E7975D0A8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00" b="98500" l="10000" r="90000">
                        <a14:foregroundMark x1="36000" y1="6000" x2="41500" y2="9000"/>
                        <a14:foregroundMark x1="68500" y1="3500" x2="67000" y2="6000"/>
                        <a14:foregroundMark x1="33500" y1="93000" x2="34500" y2="94000"/>
                        <a14:foregroundMark x1="58500" y1="96000" x2="56000" y2="98500"/>
                        <a14:foregroundMark x1="68500" y1="65500" x2="68000" y2="65500"/>
                        <a14:foregroundMark x1="30500" y1="66500" x2="31500" y2="66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669" y="235902"/>
            <a:ext cx="1552442" cy="1512168"/>
          </a:xfrm>
          <a:prstGeom prst="rect">
            <a:avLst/>
          </a:prstGeom>
        </p:spPr>
      </p:pic>
      <p:sp>
        <p:nvSpPr>
          <p:cNvPr id="5" name="TextBox 12">
            <a:extLst>
              <a:ext uri="{FF2B5EF4-FFF2-40B4-BE49-F238E27FC236}">
                <a16:creationId xmlns:a16="http://schemas.microsoft.com/office/drawing/2014/main" id="{4FE4A578-00AD-4DF5-B16B-20F05974250F}"/>
              </a:ext>
            </a:extLst>
          </p:cNvPr>
          <p:cNvSpPr txBox="1"/>
          <p:nvPr/>
        </p:nvSpPr>
        <p:spPr>
          <a:xfrm>
            <a:off x="755576" y="607266"/>
            <a:ext cx="6480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INSTITUTE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FOR ADVANCED COMPUTING AND </a:t>
            </a:r>
          </a:p>
          <a:p>
            <a:pPr algn="ctr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SOFTWARE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DEVELOPMENT,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AKURDI, PUNE</a:t>
            </a:r>
            <a:endParaRPr lang="en-IN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549" y="647773"/>
            <a:ext cx="1993379" cy="7874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82451" y="1748070"/>
            <a:ext cx="37804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A Presentation on </a:t>
            </a:r>
            <a:endParaRPr lang="en-US" sz="2000" b="1" dirty="0" smtClean="0">
              <a:cs typeface="Times New Roman" pitchFamily="18" charset="0"/>
            </a:endParaRPr>
          </a:p>
          <a:p>
            <a:pPr algn="ctr"/>
            <a:r>
              <a:rPr lang="en-US" sz="2000" b="1" dirty="0" smtClean="0">
                <a:cs typeface="Times New Roman" pitchFamily="18" charset="0"/>
              </a:rPr>
              <a:t>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Style-Hub Online Shopping App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F781F091-4771-4831-A4EA-954680F52568}"/>
              </a:ext>
            </a:extLst>
          </p:cNvPr>
          <p:cNvSpPr txBox="1"/>
          <p:nvPr/>
        </p:nvSpPr>
        <p:spPr>
          <a:xfrm>
            <a:off x="-32023" y="3933056"/>
            <a:ext cx="3128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 Project Guide</a:t>
            </a:r>
          </a:p>
          <a:p>
            <a:pPr algn="ctr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Mrs. Sonali Mogal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D9ACF1-2175-424B-BD4B-BAE7A4DE93A5}"/>
              </a:ext>
            </a:extLst>
          </p:cNvPr>
          <p:cNvSpPr txBox="1"/>
          <p:nvPr/>
        </p:nvSpPr>
        <p:spPr>
          <a:xfrm>
            <a:off x="4486836" y="3956515"/>
            <a:ext cx="50854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By- 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Ankit Lipate(233013)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Siddhant Moon(233095)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9340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Frontend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Header:- Created Navbar using ReactJs which is common for all pages</a:t>
            </a:r>
          </a:p>
          <a:p>
            <a:r>
              <a:rPr lang="en-US" dirty="0"/>
              <a:t>Footer:-Provide information about service center contact info, services and near by service center  </a:t>
            </a:r>
          </a:p>
          <a:p>
            <a:r>
              <a:rPr lang="en-US" dirty="0"/>
              <a:t>Pages:- </a:t>
            </a:r>
          </a:p>
          <a:p>
            <a:pPr marL="0" indent="0">
              <a:buNone/>
            </a:pPr>
            <a:r>
              <a:rPr lang="en-US" dirty="0"/>
              <a:t>                 About Us</a:t>
            </a:r>
          </a:p>
          <a:p>
            <a:pPr marL="0" indent="0">
              <a:buNone/>
            </a:pPr>
            <a:r>
              <a:rPr lang="en-US" dirty="0"/>
              <a:t>                 </a:t>
            </a:r>
            <a:r>
              <a:rPr lang="en-US" dirty="0" smtClean="0"/>
              <a:t>Contact Us         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5442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                </a:t>
            </a:r>
          </a:p>
          <a:p>
            <a:pPr marL="0" indent="0">
              <a:buNone/>
            </a:pPr>
            <a:r>
              <a:rPr lang="en-US" dirty="0"/>
              <a:t>                   </a:t>
            </a:r>
            <a:r>
              <a:rPr lang="en-US" dirty="0" smtClean="0"/>
              <a:t>Home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   </a:t>
            </a:r>
            <a:r>
              <a:rPr lang="en-US" dirty="0" smtClean="0"/>
              <a:t>About Us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  Contact Us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   </a:t>
            </a:r>
            <a:r>
              <a:rPr lang="en-US" dirty="0" smtClean="0"/>
              <a:t>Register User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   </a:t>
            </a:r>
            <a:r>
              <a:rPr lang="en-US" dirty="0" smtClean="0"/>
              <a:t>Login User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8881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Frontend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Index.html :- Basic static web page</a:t>
            </a:r>
          </a:p>
          <a:p>
            <a:r>
              <a:rPr lang="en-US" dirty="0"/>
              <a:t>Admin functionality pages :-</a:t>
            </a:r>
          </a:p>
          <a:p>
            <a:pPr marL="0" indent="0">
              <a:buNone/>
            </a:pPr>
            <a:r>
              <a:rPr lang="en-US" dirty="0"/>
              <a:t>                        Admin</a:t>
            </a:r>
          </a:p>
          <a:p>
            <a:pPr marL="0" indent="0">
              <a:buNone/>
            </a:pPr>
            <a:r>
              <a:rPr lang="en-US" dirty="0"/>
              <a:t>                        </a:t>
            </a:r>
            <a:r>
              <a:rPr lang="en-US" dirty="0" smtClean="0"/>
              <a:t>Add Category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</a:t>
            </a:r>
            <a:r>
              <a:rPr lang="en-US" dirty="0" smtClean="0"/>
              <a:t>Add Product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</a:t>
            </a:r>
            <a:r>
              <a:rPr lang="en-US" dirty="0" smtClean="0"/>
              <a:t>All Orders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</a:t>
            </a:r>
            <a:r>
              <a:rPr lang="en-US" dirty="0" smtClean="0"/>
              <a:t> Delete Products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     Delete User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      Assign Order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0697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Home page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98173"/>
            <a:ext cx="7467600" cy="393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514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Home page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628799"/>
            <a:ext cx="7560840" cy="453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44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Home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7805656" cy="463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427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Admin Login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224" y="1700808"/>
            <a:ext cx="7931224" cy="448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7018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Admin Functionalities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1567586"/>
            <a:ext cx="7859216" cy="466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36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Add Features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9592" y="2132856"/>
            <a:ext cx="7491958" cy="366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235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Signup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2297" y="1628800"/>
            <a:ext cx="7901316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237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600200"/>
            <a:ext cx="7601272" cy="4525963"/>
          </a:xfrm>
        </p:spPr>
        <p:txBody>
          <a:bodyPr>
            <a:norm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marL="36576" indent="0">
              <a:buNone/>
            </a:pPr>
            <a:endParaRPr lang="en-US" sz="6000" b="1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  <a:p>
            <a:pPr marL="36576" indent="0" algn="ctr">
              <a:buNone/>
            </a:pPr>
            <a:r>
              <a:rPr lang="en-US" sz="44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Style-hub</a:t>
            </a:r>
          </a:p>
          <a:p>
            <a:pPr marL="36576" indent="0" algn="ctr">
              <a:buNone/>
            </a:pPr>
            <a:r>
              <a:rPr lang="en-US" sz="44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Online Shopping App</a:t>
            </a:r>
            <a:endParaRPr lang="en-US" sz="4400" b="1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37427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Sign in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00808"/>
            <a:ext cx="8082492" cy="434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4655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Sign in Successful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579" y="1600200"/>
            <a:ext cx="8064896" cy="471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083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All Categories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213" y="1844824"/>
            <a:ext cx="7467600" cy="389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642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Add to Cart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212" y="1628800"/>
            <a:ext cx="7704211" cy="453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52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My Cart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560" y="1700808"/>
            <a:ext cx="7787208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7233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Payment Details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560" y="1556792"/>
            <a:ext cx="7781381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0024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My Orders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552" y="1700808"/>
            <a:ext cx="7929472" cy="453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2387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Login as a Delivery Person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00808"/>
            <a:ext cx="8278569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3016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Search Customer Orders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1" y="1556792"/>
            <a:ext cx="8363272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051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Assign Delivery to Orders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417638"/>
            <a:ext cx="8496944" cy="502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538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Problem Arises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Product Quality Issue</a:t>
            </a:r>
            <a:endParaRPr lang="en-US" dirty="0"/>
          </a:p>
          <a:p>
            <a:r>
              <a:rPr lang="en-US" dirty="0" smtClean="0"/>
              <a:t>Extra Hidden Charges</a:t>
            </a:r>
            <a:endParaRPr lang="en-US" dirty="0"/>
          </a:p>
          <a:p>
            <a:r>
              <a:rPr lang="en-US" dirty="0" smtClean="0"/>
              <a:t>Payment Failure</a:t>
            </a:r>
            <a:endParaRPr lang="en-US" dirty="0"/>
          </a:p>
          <a:p>
            <a:r>
              <a:rPr lang="en-US" dirty="0" smtClean="0"/>
              <a:t>Delayed Delivery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3731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Tracking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2"/>
                </a:solidFill>
              </a:rPr>
              <a:t>My </a:t>
            </a:r>
            <a:r>
              <a:rPr lang="en-US" dirty="0" err="1" smtClean="0">
                <a:solidFill>
                  <a:schemeClr val="accent2"/>
                </a:solidFill>
              </a:rPr>
              <a:t>Oders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44824"/>
            <a:ext cx="7715200" cy="453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571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Future Scope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Cash on Delivery</a:t>
            </a:r>
          </a:p>
          <a:p>
            <a:r>
              <a:rPr lang="en-US" dirty="0" smtClean="0"/>
              <a:t>Online </a:t>
            </a:r>
            <a:r>
              <a:rPr lang="en-US" dirty="0"/>
              <a:t>Payment Method</a:t>
            </a:r>
          </a:p>
          <a:p>
            <a:r>
              <a:rPr lang="en-US" dirty="0" smtClean="0"/>
              <a:t>Tracking Order through </a:t>
            </a:r>
            <a:r>
              <a:rPr lang="en-US" dirty="0"/>
              <a:t>E-mail service</a:t>
            </a:r>
          </a:p>
          <a:p>
            <a:r>
              <a:rPr lang="en-US" dirty="0"/>
              <a:t>Employees Management</a:t>
            </a:r>
          </a:p>
          <a:p>
            <a:r>
              <a:rPr lang="en-US" dirty="0" smtClean="0"/>
              <a:t>Order Cancellation and Return Policy</a:t>
            </a:r>
            <a:endParaRPr lang="en-US" dirty="0"/>
          </a:p>
          <a:p>
            <a:r>
              <a:rPr lang="en-US" dirty="0" smtClean="0"/>
              <a:t>Payment with UPI</a:t>
            </a:r>
          </a:p>
          <a:p>
            <a:pPr marL="36576" indent="0">
              <a:buNone/>
            </a:pPr>
            <a:r>
              <a:rPr lang="en-US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84127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marL="0" indent="0">
              <a:buNone/>
            </a:pPr>
            <a:endParaRPr lang="en-US" sz="9600" b="1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  <a:p>
            <a:pPr marL="0" indent="0">
              <a:buNone/>
            </a:pPr>
            <a:r>
              <a:rPr lang="en-US" sz="96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  </a:t>
            </a:r>
            <a:r>
              <a:rPr lang="en-US" sz="72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Thank You….</a:t>
            </a:r>
            <a:endParaRPr lang="en-IN" sz="7200" b="1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03069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Solution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Customers will believe that the products are of top quality based on clear approval marks awarded by company.</a:t>
            </a:r>
            <a:endParaRPr lang="en-US" dirty="0"/>
          </a:p>
          <a:p>
            <a:r>
              <a:rPr lang="en-US" dirty="0" smtClean="0"/>
              <a:t>Always display total price including shipping, tax, handling charges.</a:t>
            </a:r>
            <a:endParaRPr lang="en-IN" dirty="0"/>
          </a:p>
          <a:p>
            <a:r>
              <a:rPr lang="en-US" dirty="0" smtClean="0"/>
              <a:t>Always check the service doesn’t crash.</a:t>
            </a:r>
            <a:endParaRPr lang="en-US" dirty="0"/>
          </a:p>
          <a:p>
            <a:r>
              <a:rPr lang="en-US" dirty="0" smtClean="0"/>
              <a:t>You need  to provide order tracking details, so customers can easily track the progress of the shipment.</a:t>
            </a:r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7184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Description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           Shop the latest fashion trends effortlessly with our online clothing shopping app. Discover a wide selection of stylish apparel, enjoy secure payments, easy returns, and personalized recommendations. Elevate your style with us </a:t>
            </a:r>
            <a:r>
              <a:rPr lang="en-US" dirty="0" smtClean="0"/>
              <a:t>today..!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9157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Technologies Used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Backend:-</a:t>
            </a:r>
          </a:p>
          <a:p>
            <a:pPr marL="0" indent="0">
              <a:buNone/>
            </a:pPr>
            <a:r>
              <a:rPr lang="en-US" dirty="0"/>
              <a:t>           </a:t>
            </a:r>
            <a:r>
              <a:rPr lang="en-US" dirty="0" smtClean="0"/>
              <a:t>J2EE,SpringBoot,MySQL,Spring Data JPA</a:t>
            </a:r>
            <a:endParaRPr lang="en-US" dirty="0"/>
          </a:p>
          <a:p>
            <a:r>
              <a:rPr lang="en-US" dirty="0"/>
              <a:t>Frontend:-</a:t>
            </a:r>
          </a:p>
          <a:p>
            <a:pPr marL="0" indent="0">
              <a:buNone/>
            </a:pPr>
            <a:r>
              <a:rPr lang="en-US" dirty="0"/>
              <a:t>            HTML, CSS, ReactJs</a:t>
            </a:r>
          </a:p>
          <a:p>
            <a:r>
              <a:rPr lang="en-US" dirty="0"/>
              <a:t> Frontend and Backend connection with the help of </a:t>
            </a:r>
            <a:r>
              <a:rPr lang="en-US" dirty="0" err="1"/>
              <a:t>Axios</a:t>
            </a:r>
            <a:r>
              <a:rPr lang="en-US" dirty="0"/>
              <a:t> </a:t>
            </a:r>
            <a:r>
              <a:rPr lang="en-US" dirty="0" smtClean="0"/>
              <a:t>through </a:t>
            </a:r>
            <a:r>
              <a:rPr lang="en-US" dirty="0"/>
              <a:t>REST API</a:t>
            </a:r>
          </a:p>
          <a:p>
            <a:pPr marL="36576" indent="0">
              <a:buNone/>
            </a:pPr>
            <a:endParaRPr lang="en-US" dirty="0"/>
          </a:p>
          <a:p>
            <a:endParaRPr lang="en-US" dirty="0"/>
          </a:p>
          <a:p>
            <a:pPr marL="36576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43284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Database Design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Created database according to ER diagram</a:t>
            </a:r>
          </a:p>
          <a:p>
            <a:r>
              <a:rPr lang="en-US" dirty="0"/>
              <a:t>Inserted data with the help of SQL queries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Problem:-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          </a:t>
            </a:r>
            <a:r>
              <a:rPr lang="en-US" dirty="0"/>
              <a:t>Every time required to SQL queries to fill the data into database</a:t>
            </a:r>
            <a:r>
              <a:rPr lang="en-US" dirty="0">
                <a:solidFill>
                  <a:schemeClr val="accent2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Solution:-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           </a:t>
            </a:r>
            <a:r>
              <a:rPr lang="en-US" dirty="0"/>
              <a:t>So we used the </a:t>
            </a:r>
            <a:r>
              <a:rPr lang="en-US" dirty="0" smtClean="0"/>
              <a:t>Spring Data JPA </a:t>
            </a:r>
            <a:r>
              <a:rPr lang="en-US" dirty="0"/>
              <a:t>to insert data directly into database</a:t>
            </a:r>
          </a:p>
        </p:txBody>
      </p:sp>
    </p:spTree>
    <p:extLst>
      <p:ext uri="{BB962C8B-B14F-4D97-AF65-F5344CB8AC3E}">
        <p14:creationId xmlns:p14="http://schemas.microsoft.com/office/powerpoint/2010/main" val="2909116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Backend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Entity : Variable defining and dataset method and override ( override the string method and give output in string format).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DAO(Data access object) : data access through query, Dao is a repository (JPA : java persistence API)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78730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Backend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DTOS(data transfer /transaction object) : storing the data from frontend and store in the database </a:t>
            </a:r>
          </a:p>
          <a:p>
            <a:r>
              <a:rPr lang="en-IN" dirty="0"/>
              <a:t>Service : services we can used for CRUD operation, service layer used repository(DAO/DTOS) to perform the CURD operation. Also called as business logic. </a:t>
            </a:r>
          </a:p>
          <a:p>
            <a:r>
              <a:rPr lang="en-IN" dirty="0"/>
              <a:t>Controller : controller accept request from user go to the service layer and work on the request which is sent by user.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46047762"/>
      </p:ext>
    </p:extLst>
  </p:cSld>
  <p:clrMapOvr>
    <a:masterClrMapping/>
  </p:clrMapOvr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2333</TotalTime>
  <Words>428</Words>
  <Application>Microsoft Office PowerPoint</Application>
  <PresentationFormat>On-screen Show (4:3)</PresentationFormat>
  <Paragraphs>98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Franklin Gothic Book</vt:lpstr>
      <vt:lpstr>Times New Roman</vt:lpstr>
      <vt:lpstr>Wingdings 2</vt:lpstr>
      <vt:lpstr>Technic</vt:lpstr>
      <vt:lpstr>                     PG-DAC MAR-2023    </vt:lpstr>
      <vt:lpstr>PowerPoint Presentation</vt:lpstr>
      <vt:lpstr>Problem Arises</vt:lpstr>
      <vt:lpstr>Solution</vt:lpstr>
      <vt:lpstr>Description</vt:lpstr>
      <vt:lpstr>Technologies Used</vt:lpstr>
      <vt:lpstr>Database Design</vt:lpstr>
      <vt:lpstr>Backend</vt:lpstr>
      <vt:lpstr>Backend</vt:lpstr>
      <vt:lpstr>Frontend</vt:lpstr>
      <vt:lpstr>PowerPoint Presentation</vt:lpstr>
      <vt:lpstr>Frontend</vt:lpstr>
      <vt:lpstr>Home page</vt:lpstr>
      <vt:lpstr>Home page</vt:lpstr>
      <vt:lpstr>Home page</vt:lpstr>
      <vt:lpstr>Admin Login</vt:lpstr>
      <vt:lpstr>Admin Functionalities</vt:lpstr>
      <vt:lpstr>Add Features</vt:lpstr>
      <vt:lpstr>Signup</vt:lpstr>
      <vt:lpstr>Sign in</vt:lpstr>
      <vt:lpstr>Sign in Successful</vt:lpstr>
      <vt:lpstr>All Categories</vt:lpstr>
      <vt:lpstr>Add to Cart</vt:lpstr>
      <vt:lpstr>My Cart</vt:lpstr>
      <vt:lpstr>Payment Details</vt:lpstr>
      <vt:lpstr>My Orders</vt:lpstr>
      <vt:lpstr>Login as a Delivery Person</vt:lpstr>
      <vt:lpstr>Search Customer Orders</vt:lpstr>
      <vt:lpstr>Assign Delivery to Orders</vt:lpstr>
      <vt:lpstr>Tracking My Oders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Moto-Spa Complete Automotive Solutions</dc:title>
  <dc:creator>aniket</dc:creator>
  <cp:lastModifiedBy>abd</cp:lastModifiedBy>
  <cp:revision>43</cp:revision>
  <dcterms:created xsi:type="dcterms:W3CDTF">2022-09-25T03:53:04Z</dcterms:created>
  <dcterms:modified xsi:type="dcterms:W3CDTF">2023-08-29T18:24:47Z</dcterms:modified>
</cp:coreProperties>
</file>

<file path=docProps/thumbnail.jpeg>
</file>